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83648" r:id="rId5"/>
  </p:sldMasterIdLst>
  <p:notesMasterIdLst>
    <p:notesMasterId r:id="rId28"/>
  </p:notesMasterIdLst>
  <p:sldIdLst>
    <p:sldId id="256" r:id="rId6"/>
    <p:sldId id="310" r:id="rId7"/>
    <p:sldId id="334" r:id="rId8"/>
    <p:sldId id="335" r:id="rId9"/>
    <p:sldId id="336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6" r:id="rId18"/>
    <p:sldId id="347" r:id="rId19"/>
    <p:sldId id="348" r:id="rId20"/>
    <p:sldId id="349" r:id="rId21"/>
    <p:sldId id="350" r:id="rId22"/>
    <p:sldId id="351" r:id="rId23"/>
    <p:sldId id="352" r:id="rId24"/>
    <p:sldId id="354" r:id="rId25"/>
    <p:sldId id="355" r:id="rId26"/>
    <p:sldId id="356" r:id="rId27"/>
  </p:sldIdLst>
  <p:sldSz cx="9144000" cy="5143500" type="screen16x9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075053-ED68-4593-B186-9E37BC68B3CB}" v="89" dt="2022-08-31T16:50:38.9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9" autoAdjust="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504" y="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wkins III, William (hawkinwh)" userId="ec354a2a-97ff-44c9-b22d-7f8d9c24be8d" providerId="ADAL" clId="{DC075053-ED68-4593-B186-9E37BC68B3CB}"/>
    <pc:docChg chg="custSel addSld delSld modSld">
      <pc:chgData name="Hawkins III, William (hawkinwh)" userId="ec354a2a-97ff-44c9-b22d-7f8d9c24be8d" providerId="ADAL" clId="{DC075053-ED68-4593-B186-9E37BC68B3CB}" dt="2022-08-31T16:50:38.973" v="259"/>
      <pc:docMkLst>
        <pc:docMk/>
      </pc:docMkLst>
      <pc:sldChg chg="addSp modSp mod">
        <pc:chgData name="Hawkins III, William (hawkinwh)" userId="ec354a2a-97ff-44c9-b22d-7f8d9c24be8d" providerId="ADAL" clId="{DC075053-ED68-4593-B186-9E37BC68B3CB}" dt="2022-08-31T14:31:30.494" v="258" actId="1076"/>
        <pc:sldMkLst>
          <pc:docMk/>
          <pc:sldMk cId="1323747461" sldId="256"/>
        </pc:sldMkLst>
        <pc:picChg chg="add mod">
          <ac:chgData name="Hawkins III, William (hawkinwh)" userId="ec354a2a-97ff-44c9-b22d-7f8d9c24be8d" providerId="ADAL" clId="{DC075053-ED68-4593-B186-9E37BC68B3CB}" dt="2022-08-31T14:31:30.494" v="258" actId="1076"/>
          <ac:picMkLst>
            <pc:docMk/>
            <pc:sldMk cId="1323747461" sldId="256"/>
            <ac:picMk id="5" creationId="{0C00770E-E9DA-6C9C-EEAF-EA29AE3C44E0}"/>
          </ac:picMkLst>
        </pc:picChg>
        <pc:picChg chg="add mod">
          <ac:chgData name="Hawkins III, William (hawkinwh)" userId="ec354a2a-97ff-44c9-b22d-7f8d9c24be8d" providerId="ADAL" clId="{DC075053-ED68-4593-B186-9E37BC68B3CB}" dt="2022-08-31T14:31:27.869" v="257" actId="1076"/>
          <ac:picMkLst>
            <pc:docMk/>
            <pc:sldMk cId="1323747461" sldId="256"/>
            <ac:picMk id="7" creationId="{3DD90E5A-5A0E-A385-1979-C3E1ABB56A8C}"/>
          </ac:picMkLst>
        </pc:picChg>
      </pc:sldChg>
      <pc:sldChg chg="addSp delSp modSp mod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452057931" sldId="263"/>
        </pc:sldMkLst>
        <pc:spChg chg="mod">
          <ac:chgData name="Hawkins III, William (hawkinwh)" userId="ec354a2a-97ff-44c9-b22d-7f8d9c24be8d" providerId="ADAL" clId="{DC075053-ED68-4593-B186-9E37BC68B3CB}" dt="2022-08-31T05:19:17.348" v="24" actId="20577"/>
          <ac:spMkLst>
            <pc:docMk/>
            <pc:sldMk cId="452057931" sldId="263"/>
            <ac:spMk id="3" creationId="{7FC7EB45-F12F-467D-A393-960B2A29095D}"/>
          </ac:spMkLst>
        </pc:spChg>
        <pc:spChg chg="add mod">
          <ac:chgData name="Hawkins III, William (hawkinwh)" userId="ec354a2a-97ff-44c9-b22d-7f8d9c24be8d" providerId="ADAL" clId="{DC075053-ED68-4593-B186-9E37BC68B3CB}" dt="2022-08-31T05:20:29.339" v="26" actId="17032"/>
          <ac:spMkLst>
            <pc:docMk/>
            <pc:sldMk cId="452057931" sldId="263"/>
            <ac:spMk id="5" creationId="{B0E7141C-F754-AAC7-91DE-A0959961EB59}"/>
          </ac:spMkLst>
        </pc:spChg>
        <pc:picChg chg="add del mod">
          <ac:chgData name="Hawkins III, William (hawkinwh)" userId="ec354a2a-97ff-44c9-b22d-7f8d9c24be8d" providerId="ADAL" clId="{DC075053-ED68-4593-B186-9E37BC68B3CB}" dt="2022-08-31T14:28:16.191" v="236" actId="478"/>
          <ac:picMkLst>
            <pc:docMk/>
            <pc:sldMk cId="452057931" sldId="263"/>
            <ac:picMk id="6" creationId="{8D26A7AC-8F4A-D64D-9605-2328EF301B1F}"/>
          </ac:picMkLst>
        </pc:picChg>
        <pc:picChg chg="add mod">
          <ac:chgData name="Hawkins III, William (hawkinwh)" userId="ec354a2a-97ff-44c9-b22d-7f8d9c24be8d" providerId="ADAL" clId="{DC075053-ED68-4593-B186-9E37BC68B3CB}" dt="2022-08-31T14:29:09.921" v="250" actId="1076"/>
          <ac:picMkLst>
            <pc:docMk/>
            <pc:sldMk cId="452057931" sldId="263"/>
            <ac:picMk id="8" creationId="{CF4F93F0-F0A1-FC80-859C-65D58451354A}"/>
          </ac:picMkLst>
        </pc:picChg>
        <pc:picChg chg="add mod">
          <ac:chgData name="Hawkins III, William (hawkinwh)" userId="ec354a2a-97ff-44c9-b22d-7f8d9c24be8d" providerId="ADAL" clId="{DC075053-ED68-4593-B186-9E37BC68B3CB}" dt="2022-08-31T14:29:00.096" v="248" actId="1076"/>
          <ac:picMkLst>
            <pc:docMk/>
            <pc:sldMk cId="452057931" sldId="263"/>
            <ac:picMk id="10" creationId="{139740E4-67EF-0F39-386B-D1B2241F2DE5}"/>
          </ac:picMkLst>
        </pc:pic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452057931" sldId="263"/>
            <ac:inkMk id="4" creationId="{1851A921-E8CF-C582-A667-DF86C8D7B9EB}"/>
          </ac:inkMkLst>
        </pc:inkChg>
        <pc:inkChg chg="del">
          <ac:chgData name="Hawkins III, William (hawkinwh)" userId="ec354a2a-97ff-44c9-b22d-7f8d9c24be8d" providerId="ADAL" clId="{DC075053-ED68-4593-B186-9E37BC68B3CB}" dt="2022-08-31T04:48:31.821" v="1" actId="478"/>
          <ac:inkMkLst>
            <pc:docMk/>
            <pc:sldMk cId="452057931" sldId="263"/>
            <ac:inkMk id="4" creationId="{ED3BCB10-2AAF-8184-F690-33AB456DC558}"/>
          </ac:inkMkLst>
        </pc:inkChg>
      </pc:sldChg>
      <pc:sldChg chg="addSp delSp mod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682595757" sldId="268"/>
        </pc:sldMkLst>
        <pc:inkChg chg="del">
          <ac:chgData name="Hawkins III, William (hawkinwh)" userId="ec354a2a-97ff-44c9-b22d-7f8d9c24be8d" providerId="ADAL" clId="{DC075053-ED68-4593-B186-9E37BC68B3CB}" dt="2022-08-31T14:10:48.674" v="186" actId="478"/>
          <ac:inkMkLst>
            <pc:docMk/>
            <pc:sldMk cId="682595757" sldId="268"/>
            <ac:inkMk id="4" creationId="{209C1530-004F-A01F-1144-654A1505E64A}"/>
          </ac:inkMkLst>
        </pc:ink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682595757" sldId="268"/>
            <ac:inkMk id="4" creationId="{EE090D94-B351-861F-1DF8-880B620B85C2}"/>
          </ac:inkMkLst>
        </pc:inkChg>
      </pc:sldChg>
      <pc:sldChg chg="addSp delSp modSp mod">
        <pc:chgData name="Hawkins III, William (hawkinwh)" userId="ec354a2a-97ff-44c9-b22d-7f8d9c24be8d" providerId="ADAL" clId="{DC075053-ED68-4593-B186-9E37BC68B3CB}" dt="2022-08-31T14:10:42.909" v="185" actId="478"/>
        <pc:sldMkLst>
          <pc:docMk/>
          <pc:sldMk cId="939010068" sldId="269"/>
        </pc:sldMkLst>
        <pc:spChg chg="del">
          <ac:chgData name="Hawkins III, William (hawkinwh)" userId="ec354a2a-97ff-44c9-b22d-7f8d9c24be8d" providerId="ADAL" clId="{DC075053-ED68-4593-B186-9E37BC68B3CB}" dt="2022-08-31T14:10:32.319" v="183" actId="478"/>
          <ac:spMkLst>
            <pc:docMk/>
            <pc:sldMk cId="939010068" sldId="269"/>
            <ac:spMk id="3" creationId="{0DA2F816-198C-4351-BB43-71FFC56D75CF}"/>
          </ac:spMkLst>
        </pc:spChg>
        <pc:spChg chg="add del mod">
          <ac:chgData name="Hawkins III, William (hawkinwh)" userId="ec354a2a-97ff-44c9-b22d-7f8d9c24be8d" providerId="ADAL" clId="{DC075053-ED68-4593-B186-9E37BC68B3CB}" dt="2022-08-31T14:10:42.909" v="185" actId="478"/>
          <ac:spMkLst>
            <pc:docMk/>
            <pc:sldMk cId="939010068" sldId="269"/>
            <ac:spMk id="6" creationId="{A17E2B24-C258-9014-C145-A5D1EBC96B37}"/>
          </ac:spMkLst>
        </pc:spChg>
        <pc:picChg chg="add">
          <ac:chgData name="Hawkins III, William (hawkinwh)" userId="ec354a2a-97ff-44c9-b22d-7f8d9c24be8d" providerId="ADAL" clId="{DC075053-ED68-4593-B186-9E37BC68B3CB}" dt="2022-08-31T14:10:39.229" v="184" actId="22"/>
          <ac:picMkLst>
            <pc:docMk/>
            <pc:sldMk cId="939010068" sldId="269"/>
            <ac:picMk id="8" creationId="{3CE64ED6-67EA-C456-2DEE-C0D3CE94EADE}"/>
          </ac:picMkLst>
        </pc:picChg>
        <pc:inkChg chg="del">
          <ac:chgData name="Hawkins III, William (hawkinwh)" userId="ec354a2a-97ff-44c9-b22d-7f8d9c24be8d" providerId="ADAL" clId="{DC075053-ED68-4593-B186-9E37BC68B3CB}" dt="2022-08-31T14:10:28.781" v="182" actId="478"/>
          <ac:inkMkLst>
            <pc:docMk/>
            <pc:sldMk cId="939010068" sldId="269"/>
            <ac:inkMk id="4" creationId="{E56F50BE-BB01-2B97-EE71-32706A3A40D1}"/>
          </ac:inkMkLst>
        </pc:inkChg>
      </pc:sldChg>
      <pc:sldChg chg="del">
        <pc:chgData name="Hawkins III, William (hawkinwh)" userId="ec354a2a-97ff-44c9-b22d-7f8d9c24be8d" providerId="ADAL" clId="{DC075053-ED68-4593-B186-9E37BC68B3CB}" dt="2022-08-31T04:48:25.540" v="0" actId="47"/>
        <pc:sldMkLst>
          <pc:docMk/>
          <pc:sldMk cId="1438683222" sldId="270"/>
        </pc:sldMkLst>
      </pc:sldChg>
      <pc:sldChg chg="addSp delSp modSp new mod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4049970229" sldId="270"/>
        </pc:sldMkLst>
        <pc:spChg chg="mod">
          <ac:chgData name="Hawkins III, William (hawkinwh)" userId="ec354a2a-97ff-44c9-b22d-7f8d9c24be8d" providerId="ADAL" clId="{DC075053-ED68-4593-B186-9E37BC68B3CB}" dt="2022-08-31T05:20:57.797" v="38" actId="20577"/>
          <ac:spMkLst>
            <pc:docMk/>
            <pc:sldMk cId="4049970229" sldId="270"/>
            <ac:spMk id="2" creationId="{2D99E57B-AA0D-ECEF-EA01-92E6EB894093}"/>
          </ac:spMkLst>
        </pc:spChg>
        <pc:spChg chg="del mod">
          <ac:chgData name="Hawkins III, William (hawkinwh)" userId="ec354a2a-97ff-44c9-b22d-7f8d9c24be8d" providerId="ADAL" clId="{DC075053-ED68-4593-B186-9E37BC68B3CB}" dt="2022-08-31T05:21:14.872" v="40" actId="3680"/>
          <ac:spMkLst>
            <pc:docMk/>
            <pc:sldMk cId="4049970229" sldId="270"/>
            <ac:spMk id="3" creationId="{C711577D-75E3-5809-703C-12D94DC24E8A}"/>
          </ac:spMkLst>
        </pc:spChg>
        <pc:graphicFrameChg chg="add mod ord modGraphic">
          <ac:chgData name="Hawkins III, William (hawkinwh)" userId="ec354a2a-97ff-44c9-b22d-7f8d9c24be8d" providerId="ADAL" clId="{DC075053-ED68-4593-B186-9E37BC68B3CB}" dt="2022-08-31T05:22:08.918" v="65" actId="1076"/>
          <ac:graphicFrameMkLst>
            <pc:docMk/>
            <pc:sldMk cId="4049970229" sldId="270"/>
            <ac:graphicFrameMk id="4" creationId="{11989312-5B6B-864D-1DE7-79BCE91D04DC}"/>
          </ac:graphicFrameMkLst>
        </pc:graphicFrameChg>
        <pc:picChg chg="add mod">
          <ac:chgData name="Hawkins III, William (hawkinwh)" userId="ec354a2a-97ff-44c9-b22d-7f8d9c24be8d" providerId="ADAL" clId="{DC075053-ED68-4593-B186-9E37BC68B3CB}" dt="2022-08-31T05:22:24.023" v="66"/>
          <ac:picMkLst>
            <pc:docMk/>
            <pc:sldMk cId="4049970229" sldId="270"/>
            <ac:picMk id="5" creationId="{11DCD18D-080E-E68E-98EF-4510D970F2CF}"/>
          </ac:picMkLst>
        </pc:picChg>
        <pc:picChg chg="add mod">
          <ac:chgData name="Hawkins III, William (hawkinwh)" userId="ec354a2a-97ff-44c9-b22d-7f8d9c24be8d" providerId="ADAL" clId="{DC075053-ED68-4593-B186-9E37BC68B3CB}" dt="2022-08-31T05:22:27.474" v="68" actId="1076"/>
          <ac:picMkLst>
            <pc:docMk/>
            <pc:sldMk cId="4049970229" sldId="270"/>
            <ac:picMk id="7" creationId="{ADB7D8B6-70E3-E23E-6F64-F9043ADE9195}"/>
          </ac:picMkLst>
        </pc:picChg>
        <pc:picChg chg="add mod">
          <ac:chgData name="Hawkins III, William (hawkinwh)" userId="ec354a2a-97ff-44c9-b22d-7f8d9c24be8d" providerId="ADAL" clId="{DC075053-ED68-4593-B186-9E37BC68B3CB}" dt="2022-08-31T05:22:31.434" v="70" actId="1076"/>
          <ac:picMkLst>
            <pc:docMk/>
            <pc:sldMk cId="4049970229" sldId="270"/>
            <ac:picMk id="9" creationId="{2C06B3EC-C476-6275-AF69-A947994D36C5}"/>
          </ac:picMkLst>
        </pc:pic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4049970229" sldId="270"/>
            <ac:inkMk id="3" creationId="{DD1A0433-774C-C4A7-2B92-C066C990F12B}"/>
          </ac:inkMkLst>
        </pc:inkChg>
      </pc:sldChg>
      <pc:sldChg chg="addSp delSp modSp add mod delAnim modAnim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2558118168" sldId="271"/>
        </pc:sldMkLst>
        <pc:spChg chg="mod">
          <ac:chgData name="Hawkins III, William (hawkinwh)" userId="ec354a2a-97ff-44c9-b22d-7f8d9c24be8d" providerId="ADAL" clId="{DC075053-ED68-4593-B186-9E37BC68B3CB}" dt="2022-08-31T05:24:14.062" v="126" actId="20577"/>
          <ac:spMkLst>
            <pc:docMk/>
            <pc:sldMk cId="2558118168" sldId="271"/>
            <ac:spMk id="3" creationId="{7FC7EB45-F12F-467D-A393-960B2A29095D}"/>
          </ac:spMkLst>
        </pc:spChg>
        <pc:spChg chg="del">
          <ac:chgData name="Hawkins III, William (hawkinwh)" userId="ec354a2a-97ff-44c9-b22d-7f8d9c24be8d" providerId="ADAL" clId="{DC075053-ED68-4593-B186-9E37BC68B3CB}" dt="2022-08-31T05:22:54.954" v="75" actId="478"/>
          <ac:spMkLst>
            <pc:docMk/>
            <pc:sldMk cId="2558118168" sldId="271"/>
            <ac:spMk id="5" creationId="{B0E7141C-F754-AAC7-91DE-A0959961EB59}"/>
          </ac:spMkLst>
        </pc:sp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2558118168" sldId="271"/>
            <ac:inkMk id="4" creationId="{CE17436B-F7B0-D955-FBF8-5DBCFF5C4BEA}"/>
          </ac:inkMkLst>
        </pc:inkChg>
      </pc:sldChg>
      <pc:sldChg chg="addSp modSp new mod">
        <pc:chgData name="Hawkins III, William (hawkinwh)" userId="ec354a2a-97ff-44c9-b22d-7f8d9c24be8d" providerId="ADAL" clId="{DC075053-ED68-4593-B186-9E37BC68B3CB}" dt="2022-08-31T05:28:14.114" v="169" actId="1076"/>
        <pc:sldMkLst>
          <pc:docMk/>
          <pc:sldMk cId="2526317303" sldId="272"/>
        </pc:sldMkLst>
        <pc:spChg chg="mod">
          <ac:chgData name="Hawkins III, William (hawkinwh)" userId="ec354a2a-97ff-44c9-b22d-7f8d9c24be8d" providerId="ADAL" clId="{DC075053-ED68-4593-B186-9E37BC68B3CB}" dt="2022-08-31T05:24:49.917" v="163" actId="20577"/>
          <ac:spMkLst>
            <pc:docMk/>
            <pc:sldMk cId="2526317303" sldId="272"/>
            <ac:spMk id="2" creationId="{6522B397-8111-E91E-8D4A-97964F8929C2}"/>
          </ac:spMkLst>
        </pc:spChg>
        <pc:picChg chg="add mod">
          <ac:chgData name="Hawkins III, William (hawkinwh)" userId="ec354a2a-97ff-44c9-b22d-7f8d9c24be8d" providerId="ADAL" clId="{DC075053-ED68-4593-B186-9E37BC68B3CB}" dt="2022-08-31T05:26:15.169" v="165" actId="1076"/>
          <ac:picMkLst>
            <pc:docMk/>
            <pc:sldMk cId="2526317303" sldId="272"/>
            <ac:picMk id="5" creationId="{B9415DC8-C604-5FF7-A0EA-5331560A6E96}"/>
          </ac:picMkLst>
        </pc:picChg>
        <pc:picChg chg="add mod">
          <ac:chgData name="Hawkins III, William (hawkinwh)" userId="ec354a2a-97ff-44c9-b22d-7f8d9c24be8d" providerId="ADAL" clId="{DC075053-ED68-4593-B186-9E37BC68B3CB}" dt="2022-08-31T05:27:22.523" v="167" actId="1076"/>
          <ac:picMkLst>
            <pc:docMk/>
            <pc:sldMk cId="2526317303" sldId="272"/>
            <ac:picMk id="7" creationId="{BFF07CE2-FB80-6307-F7E0-E5D63736682F}"/>
          </ac:picMkLst>
        </pc:picChg>
        <pc:picChg chg="add mod">
          <ac:chgData name="Hawkins III, William (hawkinwh)" userId="ec354a2a-97ff-44c9-b22d-7f8d9c24be8d" providerId="ADAL" clId="{DC075053-ED68-4593-B186-9E37BC68B3CB}" dt="2022-08-31T05:28:14.114" v="169" actId="1076"/>
          <ac:picMkLst>
            <pc:docMk/>
            <pc:sldMk cId="2526317303" sldId="272"/>
            <ac:picMk id="9" creationId="{02FB9339-9868-DD88-F639-6B1DAEFAEEB1}"/>
          </ac:picMkLst>
        </pc:picChg>
      </pc:sldChg>
      <pc:sldChg chg="addSp modSp add mod">
        <pc:chgData name="Hawkins III, William (hawkinwh)" userId="ec354a2a-97ff-44c9-b22d-7f8d9c24be8d" providerId="ADAL" clId="{DC075053-ED68-4593-B186-9E37BC68B3CB}" dt="2022-08-31T16:50:38.973" v="259"/>
        <pc:sldMkLst>
          <pc:docMk/>
          <pc:sldMk cId="3814684325" sldId="273"/>
        </pc:sldMkLst>
        <pc:spChg chg="mod">
          <ac:chgData name="Hawkins III, William (hawkinwh)" userId="ec354a2a-97ff-44c9-b22d-7f8d9c24be8d" providerId="ADAL" clId="{DC075053-ED68-4593-B186-9E37BC68B3CB}" dt="2022-08-31T14:08:32.446" v="181" actId="20577"/>
          <ac:spMkLst>
            <pc:docMk/>
            <pc:sldMk cId="3814684325" sldId="273"/>
            <ac:spMk id="3" creationId="{7FC7EB45-F12F-467D-A393-960B2A29095D}"/>
          </ac:spMkLst>
        </pc:spChg>
        <pc:inkChg chg="add">
          <ac:chgData name="Hawkins III, William (hawkinwh)" userId="ec354a2a-97ff-44c9-b22d-7f8d9c24be8d" providerId="ADAL" clId="{DC075053-ED68-4593-B186-9E37BC68B3CB}" dt="2022-08-31T16:50:38.973" v="259"/>
          <ac:inkMkLst>
            <pc:docMk/>
            <pc:sldMk cId="3814684325" sldId="273"/>
            <ac:inkMk id="4" creationId="{4EDD86FD-D20E-6C71-47FD-84A664D6BDFB}"/>
          </ac:inkMkLst>
        </pc:inkChg>
      </pc:sldChg>
      <pc:sldChg chg="addSp delSp modSp new mod modAnim">
        <pc:chgData name="Hawkins III, William (hawkinwh)" userId="ec354a2a-97ff-44c9-b22d-7f8d9c24be8d" providerId="ADAL" clId="{DC075053-ED68-4593-B186-9E37BC68B3CB}" dt="2022-08-31T14:24:44.240" v="232" actId="1076"/>
        <pc:sldMkLst>
          <pc:docMk/>
          <pc:sldMk cId="523684101" sldId="274"/>
        </pc:sldMkLst>
        <pc:spChg chg="mod">
          <ac:chgData name="Hawkins III, William (hawkinwh)" userId="ec354a2a-97ff-44c9-b22d-7f8d9c24be8d" providerId="ADAL" clId="{DC075053-ED68-4593-B186-9E37BC68B3CB}" dt="2022-08-31T14:11:02.318" v="209" actId="20577"/>
          <ac:spMkLst>
            <pc:docMk/>
            <pc:sldMk cId="523684101" sldId="274"/>
            <ac:spMk id="2" creationId="{06B83419-0F7E-2448-5ED6-33BD0A5AE3B5}"/>
          </ac:spMkLst>
        </pc:spChg>
        <pc:spChg chg="del">
          <ac:chgData name="Hawkins III, William (hawkinwh)" userId="ec354a2a-97ff-44c9-b22d-7f8d9c24be8d" providerId="ADAL" clId="{DC075053-ED68-4593-B186-9E37BC68B3CB}" dt="2022-08-31T14:23:54.398" v="226" actId="478"/>
          <ac:spMkLst>
            <pc:docMk/>
            <pc:sldMk cId="523684101" sldId="274"/>
            <ac:spMk id="3" creationId="{A29ECA50-46C8-E976-EF7A-C3E6A04BDC63}"/>
          </ac:spMkLst>
        </pc:spChg>
        <pc:spChg chg="add mod">
          <ac:chgData name="Hawkins III, William (hawkinwh)" userId="ec354a2a-97ff-44c9-b22d-7f8d9c24be8d" providerId="ADAL" clId="{DC075053-ED68-4593-B186-9E37BC68B3CB}" dt="2022-08-31T14:24:44.240" v="232" actId="1076"/>
          <ac:spMkLst>
            <pc:docMk/>
            <pc:sldMk cId="523684101" sldId="274"/>
            <ac:spMk id="5" creationId="{973C6E49-1C8E-66F1-B415-5806D4583234}"/>
          </ac:spMkLst>
        </pc:spChg>
        <pc:spChg chg="add mod">
          <ac:chgData name="Hawkins III, William (hawkinwh)" userId="ec354a2a-97ff-44c9-b22d-7f8d9c24be8d" providerId="ADAL" clId="{DC075053-ED68-4593-B186-9E37BC68B3CB}" dt="2022-08-31T14:24:44.240" v="232" actId="1076"/>
          <ac:spMkLst>
            <pc:docMk/>
            <pc:sldMk cId="523684101" sldId="274"/>
            <ac:spMk id="7" creationId="{FD0E3C3B-051B-BBF3-A452-DB6E00579045}"/>
          </ac:spMkLst>
        </pc:spChg>
        <pc:graphicFrameChg chg="add mod ord modGraphic">
          <ac:chgData name="Hawkins III, William (hawkinwh)" userId="ec354a2a-97ff-44c9-b22d-7f8d9c24be8d" providerId="ADAL" clId="{DC075053-ED68-4593-B186-9E37BC68B3CB}" dt="2022-08-31T14:24:12.394" v="229" actId="167"/>
          <ac:graphicFrameMkLst>
            <pc:docMk/>
            <pc:sldMk cId="523684101" sldId="274"/>
            <ac:graphicFrameMk id="8" creationId="{1F7C45F6-040D-38EC-8CC5-BFF7CE3DF4D7}"/>
          </ac:graphicFrameMkLst>
        </pc:graphicFrameChg>
      </pc:sldChg>
    </pc:docChg>
  </pc:docChgLst>
  <pc:docChgLst>
    <pc:chgData name="Hawkins III, William (hawkinwh)" userId="ec354a2a-97ff-44c9-b22d-7f8d9c24be8d" providerId="ADAL" clId="{5DE6668C-4252-4513-84AF-56115230CFD7}"/>
    <pc:docChg chg="undo custSel addSld delSld modSld">
      <pc:chgData name="Hawkins III, William (hawkinwh)" userId="ec354a2a-97ff-44c9-b22d-7f8d9c24be8d" providerId="ADAL" clId="{5DE6668C-4252-4513-84AF-56115230CFD7}" dt="2022-05-24T18:32:38.291" v="329"/>
      <pc:docMkLst>
        <pc:docMk/>
      </pc:docMkLst>
      <pc:sldChg chg="modSp mod">
        <pc:chgData name="Hawkins III, William (hawkinwh)" userId="ec354a2a-97ff-44c9-b22d-7f8d9c24be8d" providerId="ADAL" clId="{5DE6668C-4252-4513-84AF-56115230CFD7}" dt="2022-05-24T16:17:14.059" v="1" actId="20577"/>
        <pc:sldMkLst>
          <pc:docMk/>
          <pc:sldMk cId="1323747461" sldId="256"/>
        </pc:sldMkLst>
        <pc:spChg chg="mod">
          <ac:chgData name="Hawkins III, William (hawkinwh)" userId="ec354a2a-97ff-44c9-b22d-7f8d9c24be8d" providerId="ADAL" clId="{5DE6668C-4252-4513-84AF-56115230CFD7}" dt="2022-05-24T16:17:14.059" v="1" actId="20577"/>
          <ac:spMkLst>
            <pc:docMk/>
            <pc:sldMk cId="1323747461" sldId="256"/>
            <ac:spMk id="2" creationId="{00000000-0000-0000-0000-000000000000}"/>
          </ac:spMkLst>
        </pc:spChg>
      </pc:sldChg>
      <pc:sldChg chg="addSp">
        <pc:chgData name="Hawkins III, William (hawkinwh)" userId="ec354a2a-97ff-44c9-b22d-7f8d9c24be8d" providerId="ADAL" clId="{5DE6668C-4252-4513-84AF-56115230CFD7}" dt="2022-05-24T18:07:14.148" v="328"/>
        <pc:sldMkLst>
          <pc:docMk/>
          <pc:sldMk cId="3519125308" sldId="257"/>
        </pc:sldMkLst>
        <pc:inkChg chg="add">
          <ac:chgData name="Hawkins III, William (hawkinwh)" userId="ec354a2a-97ff-44c9-b22d-7f8d9c24be8d" providerId="ADAL" clId="{5DE6668C-4252-4513-84AF-56115230CFD7}" dt="2022-05-24T18:07:14.148" v="328"/>
          <ac:inkMkLst>
            <pc:docMk/>
            <pc:sldMk cId="3519125308" sldId="257"/>
            <ac:inkMk id="4" creationId="{F561E5BB-3D27-DFAF-A518-AF815466DF36}"/>
          </ac:inkMkLst>
        </pc:inkChg>
      </pc:sldChg>
      <pc:sldChg chg="del">
        <pc:chgData name="Hawkins III, William (hawkinwh)" userId="ec354a2a-97ff-44c9-b22d-7f8d9c24be8d" providerId="ADAL" clId="{5DE6668C-4252-4513-84AF-56115230CFD7}" dt="2022-05-24T16:17:24.603" v="2" actId="47"/>
        <pc:sldMkLst>
          <pc:docMk/>
          <pc:sldMk cId="1589006940" sldId="258"/>
        </pc:sldMkLst>
      </pc:sldChg>
      <pc:sldChg chg="addSp modSp mod">
        <pc:chgData name="Hawkins III, William (hawkinwh)" userId="ec354a2a-97ff-44c9-b22d-7f8d9c24be8d" providerId="ADAL" clId="{5DE6668C-4252-4513-84AF-56115230CFD7}" dt="2022-05-24T18:07:14.148" v="328"/>
        <pc:sldMkLst>
          <pc:docMk/>
          <pc:sldMk cId="452057931" sldId="263"/>
        </pc:sldMkLst>
        <pc:spChg chg="mod">
          <ac:chgData name="Hawkins III, William (hawkinwh)" userId="ec354a2a-97ff-44c9-b22d-7f8d9c24be8d" providerId="ADAL" clId="{5DE6668C-4252-4513-84AF-56115230CFD7}" dt="2022-05-24T16:43:15.724" v="196" actId="27636"/>
          <ac:spMkLst>
            <pc:docMk/>
            <pc:sldMk cId="452057931" sldId="263"/>
            <ac:spMk id="3" creationId="{7FC7EB45-F12F-467D-A393-960B2A29095D}"/>
          </ac:spMkLst>
        </pc:spChg>
        <pc:inkChg chg="add">
          <ac:chgData name="Hawkins III, William (hawkinwh)" userId="ec354a2a-97ff-44c9-b22d-7f8d9c24be8d" providerId="ADAL" clId="{5DE6668C-4252-4513-84AF-56115230CFD7}" dt="2022-05-24T18:07:14.148" v="328"/>
          <ac:inkMkLst>
            <pc:docMk/>
            <pc:sldMk cId="452057931" sldId="263"/>
            <ac:inkMk id="4" creationId="{ED3BCB10-2AAF-8184-F690-33AB456DC558}"/>
          </ac:inkMkLst>
        </pc:inkChg>
      </pc:sldChg>
      <pc:sldChg chg="del">
        <pc:chgData name="Hawkins III, William (hawkinwh)" userId="ec354a2a-97ff-44c9-b22d-7f8d9c24be8d" providerId="ADAL" clId="{5DE6668C-4252-4513-84AF-56115230CFD7}" dt="2022-05-24T16:17:24.603" v="2" actId="47"/>
        <pc:sldMkLst>
          <pc:docMk/>
          <pc:sldMk cId="1274737894" sldId="267"/>
        </pc:sldMkLst>
      </pc:sldChg>
      <pc:sldChg chg="addSp modSp mod">
        <pc:chgData name="Hawkins III, William (hawkinwh)" userId="ec354a2a-97ff-44c9-b22d-7f8d9c24be8d" providerId="ADAL" clId="{5DE6668C-4252-4513-84AF-56115230CFD7}" dt="2022-05-24T18:32:38.291" v="329"/>
        <pc:sldMkLst>
          <pc:docMk/>
          <pc:sldMk cId="682595757" sldId="268"/>
        </pc:sldMkLst>
        <pc:spChg chg="mod">
          <ac:chgData name="Hawkins III, William (hawkinwh)" userId="ec354a2a-97ff-44c9-b22d-7f8d9c24be8d" providerId="ADAL" clId="{5DE6668C-4252-4513-84AF-56115230CFD7}" dt="2022-05-24T17:15:53.524" v="272" actId="27636"/>
          <ac:spMkLst>
            <pc:docMk/>
            <pc:sldMk cId="682595757" sldId="268"/>
            <ac:spMk id="3" creationId="{20D28A26-DF94-4618-A0CC-33309E6F27BF}"/>
          </ac:spMkLst>
        </pc:spChg>
        <pc:inkChg chg="add">
          <ac:chgData name="Hawkins III, William (hawkinwh)" userId="ec354a2a-97ff-44c9-b22d-7f8d9c24be8d" providerId="ADAL" clId="{5DE6668C-4252-4513-84AF-56115230CFD7}" dt="2022-05-24T18:32:38.291" v="329"/>
          <ac:inkMkLst>
            <pc:docMk/>
            <pc:sldMk cId="682595757" sldId="268"/>
            <ac:inkMk id="4" creationId="{209C1530-004F-A01F-1144-654A1505E64A}"/>
          </ac:inkMkLst>
        </pc:inkChg>
      </pc:sldChg>
      <pc:sldChg chg="addSp modSp mod">
        <pc:chgData name="Hawkins III, William (hawkinwh)" userId="ec354a2a-97ff-44c9-b22d-7f8d9c24be8d" providerId="ADAL" clId="{5DE6668C-4252-4513-84AF-56115230CFD7}" dt="2022-05-24T18:32:38.291" v="329"/>
        <pc:sldMkLst>
          <pc:docMk/>
          <pc:sldMk cId="939010068" sldId="269"/>
        </pc:sldMkLst>
        <pc:spChg chg="mod">
          <ac:chgData name="Hawkins III, William (hawkinwh)" userId="ec354a2a-97ff-44c9-b22d-7f8d9c24be8d" providerId="ADAL" clId="{5DE6668C-4252-4513-84AF-56115230CFD7}" dt="2022-05-24T17:16:42.270" v="327" actId="20577"/>
          <ac:spMkLst>
            <pc:docMk/>
            <pc:sldMk cId="939010068" sldId="269"/>
            <ac:spMk id="3" creationId="{0DA2F816-198C-4351-BB43-71FFC56D75CF}"/>
          </ac:spMkLst>
        </pc:spChg>
        <pc:inkChg chg="add">
          <ac:chgData name="Hawkins III, William (hawkinwh)" userId="ec354a2a-97ff-44c9-b22d-7f8d9c24be8d" providerId="ADAL" clId="{5DE6668C-4252-4513-84AF-56115230CFD7}" dt="2022-05-24T18:32:38.291" v="329"/>
          <ac:inkMkLst>
            <pc:docMk/>
            <pc:sldMk cId="939010068" sldId="269"/>
            <ac:inkMk id="4" creationId="{E56F50BE-BB01-2B97-EE71-32706A3A40D1}"/>
          </ac:inkMkLst>
        </pc:inkChg>
      </pc:sldChg>
      <pc:sldChg chg="modSp add mod">
        <pc:chgData name="Hawkins III, William (hawkinwh)" userId="ec354a2a-97ff-44c9-b22d-7f8d9c24be8d" providerId="ADAL" clId="{5DE6668C-4252-4513-84AF-56115230CFD7}" dt="2022-05-24T17:14:58.623" v="198" actId="27636"/>
        <pc:sldMkLst>
          <pc:docMk/>
          <pc:sldMk cId="1438683222" sldId="270"/>
        </pc:sldMkLst>
        <pc:spChg chg="mod">
          <ac:chgData name="Hawkins III, William (hawkinwh)" userId="ec354a2a-97ff-44c9-b22d-7f8d9c24be8d" providerId="ADAL" clId="{5DE6668C-4252-4513-84AF-56115230CFD7}" dt="2022-05-24T17:14:58.623" v="198" actId="27636"/>
          <ac:spMkLst>
            <pc:docMk/>
            <pc:sldMk cId="1438683222" sldId="270"/>
            <ac:spMk id="2" creationId="{6F82C8DC-7CDE-D4DD-0086-39321C8DCED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998AC-8C26-4495-8D84-0873DAF6867D}" type="datetimeFigureOut">
              <a:rPr lang="en-IN" smtClean="0"/>
              <a:t>11-07-2023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518025"/>
            <a:ext cx="5683250" cy="3697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EA15D-1FF3-4391-B250-3640DB6C02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73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7/11/2023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E0C03-CB59-4084-9F5A-DCBC5E2C6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F903F-1E97-4B7F-A5BB-646A2936E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CCF5D-0527-4749-892A-400380ACE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9A2BD-CE6D-48A7-88DF-EDA16678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2FFE3-DE14-460F-8A47-125646F6E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95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47A37-18EF-4411-B856-6902F92E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AA407-1746-496A-8173-ED8C60558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8AAED-0DED-418B-BE95-DBF55F6C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02404-0857-47B8-B242-53D4E3746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4E31B-6150-4D71-8891-CB5DB8022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20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3605-84FA-413C-8A5A-7BF49561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453AC-7E88-47F0-8BCE-D212F6891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95796-C7F6-46C3-82F6-49A3CA26B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81947-7D1E-4F17-ACA0-E058A6EB9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470BF-FBEA-4FB5-A77C-164FA1D6C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21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476C-A6E6-4080-B649-C721C3A37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AE3C0-8481-45A5-803F-05442CE20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5BF74-714D-486F-A387-7DE19D17F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E41CD-A3F5-47CA-8FD2-D75A08745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A0B44-32E5-47DF-AC03-D9982E625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9EDDB-7676-4CB4-806B-369E20EF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33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FE54-2D86-494A-999B-496B8E9C4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3BBF4-4A46-4554-BA6C-2D34F341C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15824-128A-40A7-AB9A-23A8902B0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C2B5F-9AC0-4DC2-B304-5074295C2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73E539-BDCB-40DB-B17A-A75458679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F1B03-FFF1-43B0-B4A0-C4FE3DC6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F28EF0-7D35-4FD7-B6D1-B24002AA9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CC866B-1334-420B-90F6-E54D4B1FA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66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4061-8DBE-49E4-99D9-BED4BDEB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F3D305-B80C-4199-88CB-D3909D8DA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B9F60-8198-4CA0-B58B-856D47596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8CDFF-E5F8-489A-8202-80E480BB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12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509598-F289-41BA-838E-14119FA7A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CCE74-C4EA-4711-BB8F-4F57940F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D12F3-EEEE-46B2-A623-DB107935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670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7794-3905-441B-BA26-9C3DD216D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F8DB6-3EC2-4DBD-983C-A0D5FD603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5B10E-40FC-4777-B236-D3CA7E2F2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87B8A-DCDF-4092-93E3-8DC71BC41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9C34D-C73C-4C60-971B-2F44FE85A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D00C1-B6F4-47BE-A660-1A61F835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0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6B70-6F07-4BB4-A86F-EC0C26FF7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34FFE5-CA40-49C6-8E7C-88EBD8D5B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5F8DC-0C38-48DD-A599-BEEC216D9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EA28E-97AB-45DE-A670-4370460F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EC56D-2DF0-43C7-A00E-FB6A8449D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16B02-F400-4EDD-AEBB-4C221CA17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207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F5BAC-38C0-4086-B2A7-268B7CAA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87CFE-34EC-4E39-9573-08B5854ED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15993-2011-4B12-B688-F09EE0E4B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01EA9-B120-4867-9F57-E69AF120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082A0-A667-4436-AF65-BB08EB16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77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749BC9-121F-48E7-9459-F342AA1E4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5DC3E-AE71-4325-B33E-7A4A1E38B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0238F-E44A-45F7-A344-A8F0399DA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17BC3-0D95-42A8-BFA2-EE323BD75C3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29F7E-7CA6-43DF-AF66-76FD44B50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2C07A-345F-45DF-9B7D-C2E356FE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4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03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97472"/>
            <a:ext cx="8229600" cy="2531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374523-339E-4715-9E91-6736CB71E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F0967-7D69-4B12-AF1E-4EF3BC0DF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202CD-59A1-445E-B1A6-0AEEE9E068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17BC3-0D95-42A8-BFA2-EE323BD75C3F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38329-46A9-4C89-B34C-1909B848B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69E4F-A0B3-47AA-9152-979F9A4CE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3F113-92FB-41C7-930E-1EBB303AD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1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CS3003: OOP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Times New Roman"/>
              </a:rPr>
              <a:t>Pointers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C00770E-E9DA-6C9C-EEAF-EA29AE3C4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7" y="3911281"/>
            <a:ext cx="609600" cy="609600"/>
          </a:xfrm>
          <a:prstGeom prst="rect">
            <a:avLst/>
          </a:prstGeom>
        </p:spPr>
      </p:pic>
      <p:pic>
        <p:nvPicPr>
          <p:cNvPr id="7" name="Picture 6" descr="Colored yarn balls and knitted textiles">
            <a:extLst>
              <a:ext uri="{FF2B5EF4-FFF2-40B4-BE49-F238E27FC236}">
                <a16:creationId xmlns:a16="http://schemas.microsoft.com/office/drawing/2014/main" id="{3DD90E5A-5A0E-A385-1979-C3E1ABB5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951" y="3924300"/>
            <a:ext cx="807312" cy="59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47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 of pointers</a:t>
            </a:r>
            <a:endParaRPr lang="en-IN" dirty="0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EC12854-8A0E-91B8-F1AE-6F8104E8C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4275" y="1497012"/>
            <a:ext cx="7073612" cy="3026089"/>
          </a:xfrm>
        </p:spPr>
      </p:pic>
    </p:spTree>
    <p:extLst>
      <p:ext uri="{BB962C8B-B14F-4D97-AF65-F5344CB8AC3E}">
        <p14:creationId xmlns:p14="http://schemas.microsoft.com/office/powerpoint/2010/main" val="299902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885262-BB71-FCEE-BFA0-21B752ABD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Pointers to areas of memory that have been deallocated cannot be dereferenced.</a:t>
            </a:r>
          </a:p>
          <a:p>
            <a:pPr>
              <a:buFont typeface="+mj-lt"/>
              <a:buAutoNum type="arabicPeriod"/>
            </a:pPr>
            <a:r>
              <a:rPr lang="en-US" dirty="0"/>
              <a:t>The type of the object at the target of a pointer always matches the programmer's expectation.</a:t>
            </a:r>
          </a:p>
        </p:txBody>
      </p:sp>
    </p:spTree>
    <p:extLst>
      <p:ext uri="{BB962C8B-B14F-4D97-AF65-F5344CB8AC3E}">
        <p14:creationId xmlns:p14="http://schemas.microsoft.com/office/powerpoint/2010/main" val="67671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Tombstones</a:t>
            </a:r>
            <a:endParaRPr lang="en-IN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7BCEFA3-7CB7-FAC9-4CA0-448D79A18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207" y="1497013"/>
            <a:ext cx="4725882" cy="3544412"/>
          </a:xfrm>
        </p:spPr>
      </p:pic>
    </p:spTree>
    <p:extLst>
      <p:ext uri="{BB962C8B-B14F-4D97-AF65-F5344CB8AC3E}">
        <p14:creationId xmlns:p14="http://schemas.microsoft.com/office/powerpoint/2010/main" val="2149184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Tombstones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1B855A-6419-6EE7-5A26-964542A11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a tombstone has been allocated to protect a particular pointer it cannot be reclaimed.</a:t>
            </a:r>
          </a:p>
          <a:p>
            <a:r>
              <a:rPr lang="en-US" dirty="0"/>
              <a:t>Additional memory accesses add up!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6252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 and Key</a:t>
            </a:r>
            <a:endParaRPr lang="en-IN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1DD8E77-18D8-5466-CB82-4E9BB1A2E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9150" y="1497012"/>
            <a:ext cx="4478712" cy="3359035"/>
          </a:xfrm>
        </p:spPr>
      </p:pic>
    </p:spTree>
    <p:extLst>
      <p:ext uri="{BB962C8B-B14F-4D97-AF65-F5344CB8AC3E}">
        <p14:creationId xmlns:p14="http://schemas.microsoft.com/office/powerpoint/2010/main" val="4194763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Lock and Key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1B855A-6419-6EE7-5A26-964542A11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 cost</a:t>
            </a:r>
          </a:p>
          <a:p>
            <a:r>
              <a:rPr lang="en-US" dirty="0"/>
              <a:t>Space cost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3126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Lock and Key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1B855A-6419-6EE7-5A26-964542A11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 cost</a:t>
            </a:r>
          </a:p>
          <a:p>
            <a:r>
              <a:rPr lang="en-US" dirty="0"/>
              <a:t>Space cost – why not make the keys smaller?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8565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Lock and Key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1B855A-6419-6EE7-5A26-964542A11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 cost</a:t>
            </a:r>
          </a:p>
          <a:p>
            <a:r>
              <a:rPr lang="en-US" dirty="0"/>
              <a:t>Space cost – why not make the keys smaller? – Fewer unique key values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0057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Memory Management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1B855A-6419-6EE7-5A26-964542A11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is a finite resource</a:t>
            </a:r>
          </a:p>
          <a:p>
            <a:r>
              <a:rPr lang="en-US" dirty="0"/>
              <a:t>Memory allocated on the heap must be deallocated</a:t>
            </a:r>
          </a:p>
          <a:p>
            <a:r>
              <a:rPr lang="en-US" dirty="0"/>
              <a:t>If an application cannot reach the allocated memory, it is leaked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2865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memory leaks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1B855A-6419-6EE7-5A26-964542A11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 counting</a:t>
            </a:r>
          </a:p>
          <a:p>
            <a:r>
              <a:rPr lang="en-US" dirty="0"/>
              <a:t>Garbage collection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0868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94F24-91BA-8A10-B0FE-7D2174EBB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74151"/>
                </a:solidFill>
                <a:latin typeface="Söhne"/>
              </a:rPr>
              <a:t>They are like any other types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Which means? …</a:t>
            </a:r>
            <a:endParaRPr lang="en-IN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159900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Counting</a:t>
            </a:r>
            <a:endParaRPr lang="en-IN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BA1661B-C9C7-6C2A-6E74-645880464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7761" y="1497012"/>
            <a:ext cx="4688478" cy="3477131"/>
          </a:xfrm>
        </p:spPr>
      </p:pic>
    </p:spTree>
    <p:extLst>
      <p:ext uri="{BB962C8B-B14F-4D97-AF65-F5344CB8AC3E}">
        <p14:creationId xmlns:p14="http://schemas.microsoft.com/office/powerpoint/2010/main" val="2468222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Counting 2</a:t>
            </a:r>
            <a:endParaRPr lang="en-IN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ABA2D8-EDA6-4CF1-F81E-1839D80D2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7435" y="1497012"/>
            <a:ext cx="6371461" cy="2957631"/>
          </a:xfrm>
        </p:spPr>
      </p:pic>
    </p:spTree>
    <p:extLst>
      <p:ext uri="{BB962C8B-B14F-4D97-AF65-F5344CB8AC3E}">
        <p14:creationId xmlns:p14="http://schemas.microsoft.com/office/powerpoint/2010/main" val="1691126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Garbage Collection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8333935-DC43-6905-5FBE-ABDD997C6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327" y="1404105"/>
            <a:ext cx="3613592" cy="3542639"/>
          </a:xfrm>
        </p:spPr>
      </p:pic>
    </p:spTree>
    <p:extLst>
      <p:ext uri="{BB962C8B-B14F-4D97-AF65-F5344CB8AC3E}">
        <p14:creationId xmlns:p14="http://schemas.microsoft.com/office/powerpoint/2010/main" val="1252627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94F24-91BA-8A10-B0FE-7D2174EBB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374151"/>
                </a:solidFill>
                <a:latin typeface="Söhne"/>
              </a:rPr>
              <a:t>They are like any other types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Which means? …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They have a range of valid values and a set of valid operations that can be performed on those values</a:t>
            </a:r>
            <a:endParaRPr lang="en-IN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263316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94F24-91BA-8A10-B0FE-7D2174EBB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74151"/>
                </a:solidFill>
                <a:latin typeface="Söhne"/>
              </a:rPr>
              <a:t>Values?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Operations?</a:t>
            </a:r>
            <a:endParaRPr lang="en-IN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840197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94F24-91BA-8A10-B0FE-7D2174EBB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74151"/>
                </a:solidFill>
                <a:latin typeface="Söhne"/>
              </a:rPr>
              <a:t>Values – All valid memory addresses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Operations – Assignment, Dereference, Addition and Subtraction</a:t>
            </a:r>
            <a:endParaRPr lang="en-IN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381126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F35CB8D7-666E-FCC4-B0F0-75F3D2662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588" y="1360550"/>
            <a:ext cx="2837567" cy="3619653"/>
          </a:xfrm>
        </p:spPr>
      </p:pic>
    </p:spTree>
    <p:extLst>
      <p:ext uri="{BB962C8B-B14F-4D97-AF65-F5344CB8AC3E}">
        <p14:creationId xmlns:p14="http://schemas.microsoft.com/office/powerpoint/2010/main" val="1437054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of pointers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433DB1-D4FB-1D37-4C29-5857BF395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 of indirection</a:t>
            </a:r>
          </a:p>
          <a:p>
            <a:r>
              <a:rPr lang="en-US" dirty="0"/>
              <a:t>Power to address and manage heap dynamic memory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4867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Dynamic Memory</a:t>
            </a:r>
            <a:endParaRPr lang="en-IN" dirty="0"/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7F35DC9E-626C-B516-8EDB-C864207CB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7525" y="1428554"/>
            <a:ext cx="2798783" cy="3759719"/>
          </a:xfrm>
        </p:spPr>
      </p:pic>
    </p:spTree>
    <p:extLst>
      <p:ext uri="{BB962C8B-B14F-4D97-AF65-F5344CB8AC3E}">
        <p14:creationId xmlns:p14="http://schemas.microsoft.com/office/powerpoint/2010/main" val="132087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66-4989-34C8-3BD2-B871653E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 of pointers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433DB1-D4FB-1D37-4C29-5857BF395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Pointer points to an area of memory that does not contain an object of the expected type</a:t>
            </a:r>
          </a:p>
          <a:p>
            <a:r>
              <a:rPr lang="en-US" dirty="0"/>
              <a:t>Pointer targets an area of memory inaccessible to the program</a:t>
            </a:r>
          </a:p>
        </p:txBody>
      </p:sp>
    </p:spTree>
    <p:extLst>
      <p:ext uri="{BB962C8B-B14F-4D97-AF65-F5344CB8AC3E}">
        <p14:creationId xmlns:p14="http://schemas.microsoft.com/office/powerpoint/2010/main" val="1001369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terms/"/>
    <ds:schemaRef ds:uri="http://purl.org/dc/dcmitype/"/>
    <ds:schemaRef ds:uri="http://www.w3.org/XML/1998/namespace"/>
    <ds:schemaRef ds:uri="http://schemas.microsoft.com/sharepoint/v3/field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2715</TotalTime>
  <Words>270</Words>
  <Application>Microsoft Office PowerPoint</Application>
  <PresentationFormat>On-screen Show (16:9)</PresentationFormat>
  <Paragraphs>51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Söhne</vt:lpstr>
      <vt:lpstr>Times New Roman</vt:lpstr>
      <vt:lpstr>Office Theme</vt:lpstr>
      <vt:lpstr>Office Theme</vt:lpstr>
      <vt:lpstr>CS3003: OOP Basics</vt:lpstr>
      <vt:lpstr>Pointers</vt:lpstr>
      <vt:lpstr>Pointers</vt:lpstr>
      <vt:lpstr>Pointers</vt:lpstr>
      <vt:lpstr>Pointers</vt:lpstr>
      <vt:lpstr>Pointers</vt:lpstr>
      <vt:lpstr>Pros of pointers</vt:lpstr>
      <vt:lpstr>Heap Dynamic Memory</vt:lpstr>
      <vt:lpstr>Cons of pointers</vt:lpstr>
      <vt:lpstr>Cons of pointers</vt:lpstr>
      <vt:lpstr>Possible solutions</vt:lpstr>
      <vt:lpstr>Tombstones</vt:lpstr>
      <vt:lpstr>Problems with Tombstones</vt:lpstr>
      <vt:lpstr>Lock and Key</vt:lpstr>
      <vt:lpstr>Problems with Lock and Key</vt:lpstr>
      <vt:lpstr>Problems with Lock and Key</vt:lpstr>
      <vt:lpstr>Problems with Lock and Key</vt:lpstr>
      <vt:lpstr>Dynamic Memory Management</vt:lpstr>
      <vt:lpstr>Preventing memory leaks</vt:lpstr>
      <vt:lpstr>Reference Counting</vt:lpstr>
      <vt:lpstr>Reference Counting 2</vt:lpstr>
      <vt:lpstr>Garbage Collection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cp:lastModifiedBy>Hrishikesh Bhide</cp:lastModifiedBy>
  <cp:revision>495</cp:revision>
  <cp:lastPrinted>2022-08-31T14:04:55Z</cp:lastPrinted>
  <dcterms:created xsi:type="dcterms:W3CDTF">2010-04-12T23:12:02Z</dcterms:created>
  <dcterms:modified xsi:type="dcterms:W3CDTF">2023-07-11T15:22:46Z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